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F99F4E"/>
    <a:srgbClr val="301716"/>
    <a:srgbClr val="7F658B"/>
    <a:srgbClr val="F2B7B3"/>
    <a:srgbClr val="97759D"/>
    <a:srgbClr val="25ACE4"/>
    <a:srgbClr val="312F30"/>
    <a:srgbClr val="C6CE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37" autoAdjust="0"/>
    <p:restoredTop sz="93487" autoAdjust="0"/>
  </p:normalViewPr>
  <p:slideViewPr>
    <p:cSldViewPr snapToGrid="0">
      <p:cViewPr varScale="1">
        <p:scale>
          <a:sx n="55" d="100"/>
          <a:sy n="55" d="100"/>
        </p:scale>
        <p:origin x="138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jp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B135E3-A5B2-4ED7-95FB-AF33009733A9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3C492-B4DB-4BE5-8E59-9CAB98DD02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06230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3C492-B4DB-4BE5-8E59-9CAB98DD02F1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97715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094B4-9340-76C2-536B-45AD75A06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1270DC-B921-66A9-CCD2-01CB7D56D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3E21B-3BC0-494E-3674-9D0EB13E1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BFA7B-8C7E-68C3-3114-49F03D4A2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865E6-CB1C-03DD-3164-7C324D6B9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23581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DED6C-B74A-8B08-5EB1-90CFDB6FA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22D34F-B050-EE43-CC57-E7D2E35F8F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244C2-9219-7931-740D-5E46A6A03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0FF71-9FDF-D654-7C11-95ADA51D2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C3BF8-0696-0CD2-F154-629BB1F58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8430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0E1E8C-1FFF-E42B-D924-C9D74F5EDB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D42211-9650-4C3B-022D-731987CCE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D7DC3-CB36-8689-D988-D8F95F600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0DFCB-9941-00E9-5B1F-0D59B089A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C12FF-45F5-3A4D-00AE-36AEAA47D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99552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B1ABA-D37F-05B4-5E74-920371294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06E95-FB89-288B-6E70-D7EF1A5F3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F3EA6-87C8-6692-417B-80E6773F2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7EF85-C93C-23CB-11D1-6FF4DDFB7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91BFA-0945-77E9-C032-CC6966E66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22886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2F7FE-7E41-8F3D-CCBB-B0E84EE63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2CD29D-4FD2-9050-F226-A26FC48DE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CEB1B-FDE6-80DD-39C8-229F5EF1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D652D-10B5-63A0-D9FC-66C1CCE6A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1CB26-032B-828A-EA44-2465D6E55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1108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00EDD-BA2C-267E-8E6C-41DFEC4A5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B1D0F-BDA5-A681-2790-FE046C26FC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BD999-3BC6-91E3-32D4-767DE83ECD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644AD-3CA3-FD7B-1C67-2D5C49442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739610-DF27-FF92-12EB-D0FCCC6B8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212CA-2E9B-DA1E-9771-0B4AE4F98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39577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B1EB3-2225-65F0-BCEF-BB65B6DF6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562C6-285E-E9D0-DA9E-2A71710C1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AB230-E6B3-BA36-6A4D-CD44BD9360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AC03AA-9482-E3EC-8C4F-9B7F5E9D02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9F44D0-9489-01DD-9F09-8458C8E2E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264363-EEBB-4E11-630E-FBBA5D132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F42746-3792-3BCD-E61B-E0FD92412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9FEB0D-0CEC-C602-C5E6-D01ECBF38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28763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5F53-AFBF-165E-1076-B4036F2CD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1994CB-99D3-7193-73FB-63F29CD2F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335785-DD56-365C-1ED1-755ECFAFC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47B5D7-CC7C-6A4C-AFFD-BA0498BE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19044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C7D3C-0137-063B-50EC-9FFD04DE9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39ECF4-B11A-A1F4-FB39-084746D46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3CE06-AF4E-E111-C95A-F0E7ECE63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2211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A397-5EBC-C576-461F-CB215D55D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B5002-5A98-C725-4C13-B0BED5027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B7323-B2C4-6D4B-0D17-735AE3C13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5FCE1-DBC8-612B-F78C-F48BEA9D8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88A25-FE3C-C690-FA90-091A652F5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CC6BF7-576D-E223-A53E-C76BED5D8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43383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EB91E-9F13-3D4F-6A65-ED5AEF70B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70E71E-20DA-D86A-F852-C81C5BA2ED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33C332-6850-A0A2-8B95-CA3249483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6B9BA6-A4D4-2C7D-E6E3-5EB5B2EC7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7857E-3B19-D217-AD12-7CDF76B96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2F077-7065-1958-ABB2-CBC93C751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84450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554F97-29E7-0709-B7B8-9EAA324C6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FFA4B-967F-1F34-35C1-55ED7CC4F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80021-D077-E2F0-3656-15BCA2B6D1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C6969-7AE5-4C94-8B52-C20689A4299C}" type="datetimeFigureOut">
              <a:rPr lang="en-PH" smtClean="0"/>
              <a:t>14/11/2024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8CE61-A71C-DA48-AEF7-0ADC49A232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74176-6619-D182-6CAA-A2A8C0F95F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32C18-007F-491E-B0D1-F0DE2095457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73022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BUMART_BGCOLOR">
            <a:extLst>
              <a:ext uri="{FF2B5EF4-FFF2-40B4-BE49-F238E27FC236}">
                <a16:creationId xmlns:a16="http://schemas.microsoft.com/office/drawing/2014/main" id="{9D5936E5-86B2-6AE6-053A-4DBEA9C47AF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F99F4E"/>
                </a:solidFill>
              </a:rPr>
              <a:t> </a:t>
            </a:r>
            <a:endParaRPr lang="en-PH" dirty="0">
              <a:solidFill>
                <a:srgbClr val="F99F4E"/>
              </a:solidFill>
            </a:endParaRPr>
          </a:p>
        </p:txBody>
      </p:sp>
      <p:sp>
        <p:nvSpPr>
          <p:cNvPr id="7" name="ALBUMART_TITLE">
            <a:extLst>
              <a:ext uri="{FF2B5EF4-FFF2-40B4-BE49-F238E27FC236}">
                <a16:creationId xmlns:a16="http://schemas.microsoft.com/office/drawing/2014/main" id="{7B05FB78-19C7-DE0D-A2F7-4B547E08C74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752436" y="269615"/>
            <a:ext cx="9151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rgbClr val="FFFFFF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Welcome to VJDY!</a:t>
            </a:r>
            <a:endParaRPr lang="en-GB" sz="2000" b="1" dirty="0">
              <a:solidFill>
                <a:srgbClr val="FFFFFF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  <p:sp>
        <p:nvSpPr>
          <p:cNvPr id="30" name="ALBUMART_SUB" hidden="1">
            <a:extLst>
              <a:ext uri="{FF2B5EF4-FFF2-40B4-BE49-F238E27FC236}">
                <a16:creationId xmlns:a16="http://schemas.microsoft.com/office/drawing/2014/main" id="{1CC2E4E9-A694-3695-A3D9-9C1A27A6D34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890387" y="601085"/>
            <a:ext cx="4013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tabLst>
                <a:tab pos="3405188" algn="l"/>
              </a:tabLst>
            </a:pPr>
            <a:r>
              <a:rPr lang="en-PH" sz="1400" b="1" dirty="0">
                <a:solidFill>
                  <a:srgbClr val="FCFBE3"/>
                </a:solidFill>
                <a:latin typeface="Source Sans Pro" panose="020B0503030403020204" pitchFamily="34" charset="0"/>
              </a:rPr>
              <a:t>Roland GM</a:t>
            </a:r>
          </a:p>
        </p:txBody>
      </p:sp>
      <p:pic>
        <p:nvPicPr>
          <p:cNvPr id="10" name="ALBUMART_IMG">
            <a:extLst>
              <a:ext uri="{FF2B5EF4-FFF2-40B4-BE49-F238E27FC236}">
                <a16:creationId xmlns:a16="http://schemas.microsoft.com/office/drawing/2014/main" id="{3156250D-8FDD-FAAE-12CA-AA9644622C2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0" y="1905000"/>
            <a:ext cx="3048000" cy="3048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304800" dist="152400" dir="5400000" algn="t" rotWithShape="0">
              <a:prstClr val="black">
                <a:alpha val="31000"/>
              </a:prstClr>
            </a:outerShdw>
          </a:effectLst>
        </p:spPr>
      </p:pic>
      <p:sp>
        <p:nvSpPr>
          <p:cNvPr id="5" name="INTRO_1LINE">
            <a:extLst>
              <a:ext uri="{FF2B5EF4-FFF2-40B4-BE49-F238E27FC236}">
                <a16:creationId xmlns:a16="http://schemas.microsoft.com/office/drawing/2014/main" id="{82FC5133-9EA5-DF37-533E-63C6DB74692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45910" y="4592470"/>
            <a:ext cx="6591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5400" b="1" dirty="0">
                <a:solidFill>
                  <a:srgbClr val="FFFFFF"/>
                </a:solidFill>
                <a:latin typeface="Source Sans Pro" panose="020B0503030403020204" pitchFamily="34" charset="0"/>
              </a:rPr>
              <a:t>VJDY OFFICIAL</a:t>
            </a:r>
          </a:p>
        </p:txBody>
      </p:sp>
      <p:sp>
        <p:nvSpPr>
          <p:cNvPr id="6" name="INTRO_2LINE">
            <a:extLst>
              <a:ext uri="{FF2B5EF4-FFF2-40B4-BE49-F238E27FC236}">
                <a16:creationId xmlns:a16="http://schemas.microsoft.com/office/drawing/2014/main" id="{D69C2754-208B-471B-8676-CA1F6CE4476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95111" y="5365113"/>
            <a:ext cx="4305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5400" dirty="0">
                <a:solidFill>
                  <a:srgbClr val="FFFFFF"/>
                </a:solidFill>
                <a:latin typeface="Source Sans Pro" panose="020B0503030403020204" pitchFamily="34" charset="0"/>
              </a:rPr>
              <a:t>MUSIC STORE</a:t>
            </a:r>
          </a:p>
        </p:txBody>
      </p:sp>
      <p:sp>
        <p:nvSpPr>
          <p:cNvPr id="12" name="ALBUMART_TITLE">
            <a:extLst>
              <a:ext uri="{FF2B5EF4-FFF2-40B4-BE49-F238E27FC236}">
                <a16:creationId xmlns:a16="http://schemas.microsoft.com/office/drawing/2014/main" id="{0FCC4E36-D7A9-566C-FD27-352D4BE6696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87867" y="269615"/>
            <a:ext cx="1984619" cy="346033"/>
          </a:xfrm>
          <a:prstGeom prst="roundRect">
            <a:avLst>
              <a:gd name="adj" fmla="val 8654"/>
            </a:avLst>
          </a:prstGeom>
          <a:solidFill>
            <a:srgbClr val="FFFFFF"/>
          </a:solidFill>
        </p:spPr>
        <p:txBody>
          <a:bodyPr wrap="none" lIns="108000" tIns="72000" rIns="108000" bIns="72000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Official Theme Song</a:t>
            </a:r>
          </a:p>
        </p:txBody>
      </p:sp>
      <p:pic>
        <p:nvPicPr>
          <p:cNvPr id="33" name="Welcome to VJDY">
            <a:hlinkClick r:id="" action="ppaction://media"/>
            <a:extLst>
              <a:ext uri="{FF2B5EF4-FFF2-40B4-BE49-F238E27FC236}">
                <a16:creationId xmlns:a16="http://schemas.microsoft.com/office/drawing/2014/main" id="{F56FCCB4-61BF-305F-02AE-685421CE61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19063" y="-927100"/>
            <a:ext cx="60960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7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776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xit" presetSubtype="4" accel="10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4" accel="100000" fill="hold" grpId="1" nodeType="withEffect">
                                  <p:stCondLst>
                                    <p:cond delay="3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1" decel="10000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7" grpId="0"/>
      <p:bldP spid="30" grpId="0"/>
      <p:bldP spid="5" grpId="0"/>
      <p:bldP spid="5" grpId="1"/>
      <p:bldP spid="6" grpId="0"/>
      <p:bldP spid="6" grpId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8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C8E090-B9EB-074D-B357-A56EF50C6A9B}"/>
              </a:ext>
            </a:extLst>
          </p:cNvPr>
          <p:cNvSpPr txBox="1"/>
          <p:nvPr/>
        </p:nvSpPr>
        <p:spPr>
          <a:xfrm>
            <a:off x="1134796" y="3529681"/>
            <a:ext cx="959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bit.ly/</a:t>
            </a:r>
            <a:r>
              <a:rPr lang="en-PH" dirty="0" err="1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VJDYMusicStore</a:t>
            </a:r>
            <a:r>
              <a:rPr lang="en-PH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and Download the App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3DDFDE-0319-10C9-2FA1-55CBACF9BDF6}"/>
              </a:ext>
            </a:extLst>
          </p:cNvPr>
          <p:cNvSpPr txBox="1"/>
          <p:nvPr/>
        </p:nvSpPr>
        <p:spPr>
          <a:xfrm>
            <a:off x="1134795" y="3006461"/>
            <a:ext cx="9596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800" b="1" dirty="0">
                <a:solidFill>
                  <a:srgbClr val="DFFF9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Download the Music to use in your videos at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0136343-F9F1-9316-6DEE-BF785BBB9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DFFF9E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690733" y="2745764"/>
            <a:ext cx="1366471" cy="1366471"/>
          </a:xfrm>
          <a:prstGeom prst="roundRect">
            <a:avLst>
              <a:gd name="adj" fmla="val 6372"/>
            </a:avLst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82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0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2163</TotalTime>
  <Words>33</Words>
  <Application>Microsoft Office PowerPoint</Application>
  <PresentationFormat>Widescreen</PresentationFormat>
  <Paragraphs>9</Paragraphs>
  <Slides>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Roboto</vt:lpstr>
      <vt:lpstr>Roboto Mono</vt:lpstr>
      <vt:lpstr>Source Sans Pro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Vinscent Joshua Dy-Cok</cp:lastModifiedBy>
  <cp:revision>65</cp:revision>
  <dcterms:created xsi:type="dcterms:W3CDTF">2023-04-30T10:17:30Z</dcterms:created>
  <dcterms:modified xsi:type="dcterms:W3CDTF">2024-11-14T13:54:50Z</dcterms:modified>
</cp:coreProperties>
</file>

<file path=docProps/thumbnail.jpeg>
</file>